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208" d="100"/>
          <a:sy n="208" d="100"/>
        </p:scale>
        <p:origin x="3030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36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506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29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26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757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238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8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18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7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42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9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40733-1CC2-4623-B2F8-7D3D6ACE94EF}" type="datetimeFigureOut">
              <a:rPr lang="en-GB" smtClean="0"/>
              <a:t>30/03/2022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963C1-E8E3-4166-B9C9-DD0C9888CF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64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future.nhs.uk/KentMedwayHealthScience/view?objectId=32114960" TargetMode="External"/><Relationship Id="rId5" Type="http://schemas.openxmlformats.org/officeDocument/2006/relationships/hyperlink" Target="https://teams.microsoft.com/l/meetup-join/19%3ameeting_ZmFjNmRhY2EtZGI3MC00MzJiLTkwMzEtY2VhNmEyOWNmNTJi%40thread.v2/0?context=%7b%22Tid%22%3a%2237c354b2-85b0-47f5-b222-07b48d774ee3%22%2c%22Oid%22%3a%228d254d4a-b6c5-4a7a-84ca-9cd4eb420094%22%7d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987574"/>
            <a:ext cx="871296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Kent and Medway Pathology Network presents</a:t>
            </a:r>
          </a:p>
          <a:p>
            <a:pPr algn="ctr"/>
            <a:endParaRPr lang="en-GB" sz="1100" dirty="0"/>
          </a:p>
          <a:p>
            <a:pPr algn="ctr"/>
            <a:r>
              <a:rPr lang="en-GB" b="1" i="1" dirty="0"/>
              <a:t>‘</a:t>
            </a:r>
            <a:r>
              <a:rPr lang="en-GB" sz="2200" b="1" dirty="0"/>
              <a:t>Managing Change</a:t>
            </a:r>
            <a:r>
              <a:rPr lang="en-GB" b="1" dirty="0"/>
              <a:t>’</a:t>
            </a:r>
          </a:p>
          <a:p>
            <a:pPr algn="ctr"/>
            <a:endParaRPr lang="en-GB" sz="1000" b="1" dirty="0"/>
          </a:p>
          <a:p>
            <a:pPr algn="ctr"/>
            <a:r>
              <a:rPr lang="en-GB" sz="1100" i="1" dirty="0">
                <a:solidFill>
                  <a:schemeClr val="accent1"/>
                </a:solidFill>
              </a:rPr>
              <a:t>Transforming Kent and Medway Pathology Services and the use of change management theories to underpin a successful delivery.. </a:t>
            </a:r>
          </a:p>
          <a:p>
            <a:pPr algn="ctr"/>
            <a:endParaRPr lang="en-GB" sz="1200" b="1" i="1" dirty="0"/>
          </a:p>
          <a:p>
            <a:pPr algn="ctr"/>
            <a:r>
              <a:rPr lang="en-GB" sz="1200" b="1" i="1" dirty="0"/>
              <a:t>Presented by</a:t>
            </a:r>
            <a:r>
              <a:rPr lang="en-GB" sz="1200" b="1" dirty="0"/>
              <a:t> </a:t>
            </a:r>
            <a:r>
              <a:rPr lang="en-GB" sz="1200" b="1" i="1" dirty="0"/>
              <a:t>Amanda Price and Delphine Barraclough</a:t>
            </a:r>
          </a:p>
          <a:p>
            <a:pPr algn="ctr"/>
            <a:r>
              <a:rPr lang="en-GB" sz="1200" b="1" dirty="0"/>
              <a:t>On</a:t>
            </a:r>
            <a:r>
              <a:rPr lang="en-GB" sz="1200" dirty="0"/>
              <a:t> </a:t>
            </a:r>
            <a:r>
              <a:rPr lang="en-GB" sz="1200" b="1" dirty="0"/>
              <a:t>Thursday 7</a:t>
            </a:r>
            <a:r>
              <a:rPr lang="en-GB" sz="1200" b="1" baseline="30000" dirty="0"/>
              <a:t>th</a:t>
            </a:r>
            <a:r>
              <a:rPr lang="en-GB" sz="1200" b="1" dirty="0"/>
              <a:t> April @ 15:30-16:30</a:t>
            </a:r>
            <a:endParaRPr lang="en-GB" sz="1200" dirty="0"/>
          </a:p>
          <a:p>
            <a:pPr algn="ctr"/>
            <a:r>
              <a:rPr lang="en-GB" sz="1200" b="1" dirty="0"/>
              <a:t>All staff welcome.</a:t>
            </a:r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pPr algn="ctr"/>
            <a:endParaRPr lang="en-GB" sz="1200" b="1" dirty="0"/>
          </a:p>
          <a:p>
            <a:r>
              <a:rPr lang="en-GB" sz="1000" dirty="0"/>
              <a:t> </a:t>
            </a:r>
            <a:r>
              <a:rPr lang="en-GB" sz="900" dirty="0"/>
              <a:t>Please note: this session will be recorded</a:t>
            </a:r>
            <a:r>
              <a:rPr lang="en-GB" sz="1000" dirty="0"/>
              <a:t>.</a:t>
            </a:r>
          </a:p>
        </p:txBody>
      </p:sp>
      <p:pic>
        <p:nvPicPr>
          <p:cNvPr id="12" name="Picture 2" descr="NHS logo for A4 10mm - RGB Blu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28710"/>
            <a:ext cx="1006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275856" y="343324"/>
            <a:ext cx="43204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400" b="1" dirty="0">
                <a:latin typeface="Arial" pitchFamily="34" charset="0"/>
                <a:ea typeface="Calibri" pitchFamily="34" charset="0"/>
                <a:cs typeface="Arial" pitchFamily="34" charset="0"/>
              </a:rPr>
              <a:t> 	</a:t>
            </a: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Kent and Medway Pathology Network 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54740"/>
            <a:ext cx="2490716" cy="684947"/>
          </a:xfrm>
          <a:prstGeom prst="rect">
            <a:avLst/>
          </a:prstGeom>
        </p:spPr>
      </p:pic>
      <p:pic>
        <p:nvPicPr>
          <p:cNvPr id="1029" name="Picture 5" descr="File:Microsoft Office Teams (2018–present).svg - Wikimedia Common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82904"/>
            <a:ext cx="533702" cy="49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809861"/>
              </p:ext>
            </p:extLst>
          </p:nvPr>
        </p:nvGraphicFramePr>
        <p:xfrm>
          <a:off x="5076056" y="3211035"/>
          <a:ext cx="316835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6137">
                <a:tc>
                  <a:txBody>
                    <a:bodyPr/>
                    <a:lstStyle/>
                    <a:p>
                      <a:r>
                        <a:rPr lang="en-US" sz="1800" u="sng" dirty="0">
                          <a:solidFill>
                            <a:srgbClr val="6264A7"/>
                          </a:solidFill>
                          <a:effectLst/>
                          <a:latin typeface="Segoe UI Semibold" panose="020B0702040204020203" pitchFamily="34" charset="0"/>
                          <a:ea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Click here to join the meeting</a:t>
                      </a:r>
                      <a:endParaRPr lang="en-GB" sz="1800" b="1" u="sng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9618" y="4286963"/>
            <a:ext cx="87129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For more information on up coming sessions, please visit the Kent and Medway Healthcare Science Network page on </a:t>
            </a:r>
            <a:r>
              <a:rPr lang="en-GB" sz="1100" dirty="0" err="1"/>
              <a:t>FutureNHS</a:t>
            </a:r>
            <a:r>
              <a:rPr lang="en-GB" sz="1100" dirty="0"/>
              <a:t> (</a:t>
            </a:r>
            <a:r>
              <a:rPr lang="en-GB" sz="1100" u="sng" dirty="0">
                <a:hlinkClick r:id="rId6"/>
              </a:rPr>
              <a:t>https://future.nhs.uk/KentMedwayHealthScience/view?objectId=32114960</a:t>
            </a:r>
            <a:r>
              <a:rPr lang="en-GB" sz="1100" dirty="0"/>
              <a:t>)</a:t>
            </a:r>
          </a:p>
          <a:p>
            <a:endParaRPr lang="en-GB" sz="11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86EFB9-7E76-4D9E-A68E-C52D7C047F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09132" y="3211035"/>
            <a:ext cx="620180" cy="62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320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2251</TotalTime>
  <Words>106</Words>
  <Application>Microsoft Office PowerPoint</Application>
  <PresentationFormat>On-screen Show (16:9)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 Semibold</vt:lpstr>
      <vt:lpstr>Office Theme</vt:lpstr>
      <vt:lpstr>PowerPoint Presentation</vt:lpstr>
    </vt:vector>
  </TitlesOfParts>
  <Company>NEL 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Manpreet Bhogal</dc:creator>
  <cp:lastModifiedBy>BHOGAL, Manpreet (NHS KENT AND MEDWAY CCG)</cp:lastModifiedBy>
  <cp:revision>38</cp:revision>
  <dcterms:created xsi:type="dcterms:W3CDTF">2022-01-10T08:57:27Z</dcterms:created>
  <dcterms:modified xsi:type="dcterms:W3CDTF">2022-03-30T13:10:15Z</dcterms:modified>
</cp:coreProperties>
</file>